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8DCF5D9-D111-46F7-8149-3E607035000D}" type="datetimeFigureOut">
              <a:rPr lang="en-US" smtClean="0"/>
              <a:t>12/8/2015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E7D5A17-F425-492C-9A85-E69926C64D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7D5A17-F425-492C-9A85-E69926C64D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7D5A17-F425-492C-9A85-E69926C64D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7D5A17-F425-492C-9A85-E69926C64DE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7D5A17-F425-492C-9A85-E69926C64DE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7D5A17-F425-492C-9A85-E69926C64DE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7D5A17-F425-492C-9A85-E69926C64D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7D5A17-F425-492C-9A85-E69926C64DE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8DCF5D9-D111-46F7-8149-3E607035000D}" type="datetimeFigureOut">
              <a:rPr lang="en-US" smtClean="0"/>
              <a:t>12/8/2015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E7D5A17-F425-492C-9A85-E69926C64D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8DCF5D9-D111-46F7-8149-3E607035000D}" type="datetimeFigureOut">
              <a:rPr lang="en-US" smtClean="0"/>
              <a:t>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7D5A17-F425-492C-9A85-E69926C64D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8DCF5D9-D111-46F7-8149-3E607035000D}" type="datetimeFigureOut">
              <a:rPr lang="en-US" smtClean="0"/>
              <a:t>12/8/2015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E7D5A17-F425-492C-9A85-E69926C64DE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8DCF5D9-D111-46F7-8149-3E607035000D}" type="datetimeFigureOut">
              <a:rPr lang="en-US" smtClean="0"/>
              <a:t>12/8/2015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7D5A17-F425-492C-9A85-E69926C64D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Changes Between A </a:t>
            </a:r>
            <a:r>
              <a:rPr lang="en-US" smtClean="0"/>
              <a:t>Solid and </a:t>
            </a:r>
            <a:r>
              <a:rPr lang="en-US" dirty="0" smtClean="0"/>
              <a:t>A Gas</a:t>
            </a:r>
            <a:endParaRPr lang="en-US" dirty="0"/>
          </a:p>
        </p:txBody>
      </p:sp>
      <p:sp>
        <p:nvSpPr>
          <p:cNvPr id="3" name="Subtitle 2"/>
          <p:cNvSpPr>
            <a:spLocks noGrp="1"/>
          </p:cNvSpPr>
          <p:nvPr>
            <p:ph type="subTitle" idx="1"/>
          </p:nvPr>
        </p:nvSpPr>
        <p:spPr/>
        <p:txBody>
          <a:bodyPr/>
          <a:lstStyle/>
          <a:p>
            <a:r>
              <a:rPr lang="en-US" dirty="0" err="1" smtClean="0"/>
              <a:t>france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 changes take place when water is left in an open container? In a closed container</a:t>
            </a:r>
            <a:endParaRPr lang="en-US" dirty="0"/>
          </a:p>
        </p:txBody>
      </p:sp>
      <p:sp>
        <p:nvSpPr>
          <p:cNvPr id="3" name="Subtitle 2"/>
          <p:cNvSpPr>
            <a:spLocks noGrp="1"/>
          </p:cNvSpPr>
          <p:nvPr>
            <p:ph type="subTitle" idx="1"/>
          </p:nvPr>
        </p:nvSpPr>
        <p:spPr/>
        <p:txBody>
          <a:bodyPr/>
          <a:lstStyle/>
          <a:p>
            <a:r>
              <a:rPr lang="en-US" dirty="0" smtClean="0"/>
              <a:t>activity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900" dirty="0" smtClean="0"/>
              <a:t>Describe what happens to water when it is left in an open container for sometime;</a:t>
            </a:r>
          </a:p>
          <a:p>
            <a:r>
              <a:rPr lang="en-US" sz="2900" dirty="0" smtClean="0"/>
              <a:t>Represent to drawings/</a:t>
            </a:r>
            <a:r>
              <a:rPr lang="en-US" sz="2900" dirty="0" err="1" smtClean="0"/>
              <a:t>illustraions</a:t>
            </a:r>
            <a:r>
              <a:rPr lang="en-US" sz="2900" dirty="0" smtClean="0"/>
              <a:t> what happens to the particles of water when it is left in an open container;</a:t>
            </a:r>
          </a:p>
          <a:p>
            <a:r>
              <a:rPr lang="en-US" sz="2900" dirty="0" smtClean="0"/>
              <a:t>Describe what happens to water when it is left in a container for some time; and</a:t>
            </a:r>
          </a:p>
          <a:p>
            <a:r>
              <a:rPr lang="en-US" sz="2900" dirty="0" smtClean="0"/>
              <a:t>Explain the processes taking place at the sub-microscopic level.</a:t>
            </a:r>
            <a:endParaRPr lang="en-US" sz="2900" dirty="0"/>
          </a:p>
        </p:txBody>
      </p:sp>
      <p:sp>
        <p:nvSpPr>
          <p:cNvPr id="2" name="Title 1"/>
          <p:cNvSpPr>
            <a:spLocks noGrp="1"/>
          </p:cNvSpPr>
          <p:nvPr>
            <p:ph type="title"/>
          </p:nvPr>
        </p:nvSpPr>
        <p:spPr/>
        <p:txBody>
          <a:bodyPr>
            <a:normAutofit/>
          </a:bodyPr>
          <a:lstStyle/>
          <a:p>
            <a:pPr algn="just"/>
            <a:r>
              <a:rPr lang="en-US" dirty="0" smtClean="0"/>
              <a:t>Objectives: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900" dirty="0" smtClean="0"/>
              <a:t>1 cup tap water</a:t>
            </a:r>
          </a:p>
          <a:p>
            <a:r>
              <a:rPr lang="en-US" sz="2900" dirty="0" smtClean="0"/>
              <a:t>3 pieces, watch glass or to pieces, shallow transparent plastic container with covers)used for condiments</a:t>
            </a:r>
            <a:endParaRPr lang="en-US" sz="2900" dirty="0"/>
          </a:p>
        </p:txBody>
      </p:sp>
      <p:sp>
        <p:nvSpPr>
          <p:cNvPr id="2" name="Title 1"/>
          <p:cNvSpPr>
            <a:spLocks noGrp="1"/>
          </p:cNvSpPr>
          <p:nvPr>
            <p:ph type="title"/>
          </p:nvPr>
        </p:nvSpPr>
        <p:spPr/>
        <p:txBody>
          <a:bodyPr/>
          <a:lstStyle/>
          <a:p>
            <a:r>
              <a:rPr lang="en-US" dirty="0" smtClean="0"/>
              <a:t>Materials needed: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sz="2900" dirty="0" smtClean="0"/>
              <a:t>Pour 1 teaspoon or ½ tablespoon of tap water into the watch glass. This is container no. 1. you can write no. 1 on a piece of paper and place it under the watch glass. Cover container no.1 and set is aside</a:t>
            </a:r>
          </a:p>
          <a:p>
            <a:pPr marL="514350" indent="-514350">
              <a:buFont typeface="+mj-lt"/>
              <a:buAutoNum type="arabicPeriod"/>
            </a:pPr>
            <a:r>
              <a:rPr lang="en-US" sz="2900" dirty="0" smtClean="0"/>
              <a:t>Pour one teaspoon of tap water into the second watch glass. This is container no. 2. do not cover container no. 2</a:t>
            </a:r>
          </a:p>
        </p:txBody>
      </p:sp>
      <p:sp>
        <p:nvSpPr>
          <p:cNvPr id="2" name="Title 1"/>
          <p:cNvSpPr>
            <a:spLocks noGrp="1"/>
          </p:cNvSpPr>
          <p:nvPr>
            <p:ph type="title"/>
          </p:nvPr>
        </p:nvSpPr>
        <p:spPr/>
        <p:txBody>
          <a:bodyPr/>
          <a:lstStyle/>
          <a:p>
            <a:pPr algn="just"/>
            <a:r>
              <a:rPr lang="en-US" dirty="0" smtClean="0"/>
              <a:t>Procedure: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514350" indent="-514350" algn="just">
              <a:buAutoNum type="arabicPeriod" startAt="3"/>
            </a:pPr>
            <a:r>
              <a:rPr lang="en-US" sz="2900" dirty="0" smtClean="0"/>
              <a:t>Put container no.2 beside container no.1 in 	an area of your laboratory or room where 	these can be kept overnight</a:t>
            </a:r>
          </a:p>
          <a:p>
            <a:pPr marL="514350" indent="-514350" algn="just">
              <a:buAutoNum type="arabicPeriod" startAt="3"/>
            </a:pPr>
            <a:r>
              <a:rPr lang="en-US" sz="2900" dirty="0" smtClean="0"/>
              <a:t>During your next science class, </a:t>
            </a:r>
            <a:r>
              <a:rPr lang="en-US" sz="2900" dirty="0" err="1" smtClean="0"/>
              <a:t>descibed</a:t>
            </a:r>
            <a:r>
              <a:rPr lang="en-US" sz="2900" dirty="0" smtClean="0"/>
              <a:t> with your group mates the following questions and write your answer in your notebook</a:t>
            </a:r>
          </a:p>
          <a:p>
            <a:pPr marL="514350" indent="-514350" algn="just">
              <a:buNone/>
            </a:pPr>
            <a:endParaRPr lang="en-US" sz="2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sz="2900" dirty="0" smtClean="0"/>
              <a:t>Describe what happened to the water in container no.1</a:t>
            </a:r>
          </a:p>
          <a:p>
            <a:pPr marL="514350" indent="-514350">
              <a:buFont typeface="+mj-lt"/>
              <a:buAutoNum type="arabicPeriod"/>
            </a:pPr>
            <a:r>
              <a:rPr lang="en-US" sz="2900" dirty="0" smtClean="0"/>
              <a:t>Describe what happened to the water in container no. 2. compare the volume of water left in container nos. 1 and 2.</a:t>
            </a:r>
          </a:p>
        </p:txBody>
      </p:sp>
      <p:sp>
        <p:nvSpPr>
          <p:cNvPr id="2" name="Title 1"/>
          <p:cNvSpPr>
            <a:spLocks noGrp="1"/>
          </p:cNvSpPr>
          <p:nvPr>
            <p:ph type="title"/>
          </p:nvPr>
        </p:nvSpPr>
        <p:spPr/>
        <p:txBody>
          <a:bodyPr/>
          <a:lstStyle/>
          <a:p>
            <a:r>
              <a:rPr lang="en-US" dirty="0" smtClean="0"/>
              <a:t>Guide questions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514350" indent="-514350">
              <a:buAutoNum type="arabicPeriod" startAt="3"/>
            </a:pPr>
            <a:r>
              <a:rPr lang="en-US" sz="2900" dirty="0" smtClean="0"/>
              <a:t>Where do you think did the water go? 	describe this process by writing your 	description or drawing an illustration. 	Label the parts of your drawing. You can 	use “call outs” in your drawing</a:t>
            </a:r>
          </a:p>
          <a:p>
            <a:pPr marL="514350" indent="-514350">
              <a:buAutoNum type="arabicPeriod" startAt="3"/>
            </a:pPr>
            <a:r>
              <a:rPr lang="en-US" sz="2900" dirty="0" smtClean="0"/>
              <a:t>Would you anything happen differently if you heated container no. 2? Explained your answer.</a:t>
            </a:r>
            <a:endParaRPr lang="en-US" sz="29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TotalTime>
  <Words>244</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Changes Between A Solid and A Gas</vt:lpstr>
      <vt:lpstr>What changes take place when water is left in an open container? In a closed container</vt:lpstr>
      <vt:lpstr>Objectives:</vt:lpstr>
      <vt:lpstr>Materials needed:</vt:lpstr>
      <vt:lpstr>Procedure:</vt:lpstr>
      <vt:lpstr>Slide 6</vt:lpstr>
      <vt:lpstr>Guide questions</vt:lpstr>
      <vt:lpstr>Slide 8</vt:lpstr>
      <vt:lpstr>Thank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between a solid and a gas</dc:title>
  <dc:creator>francia macatingrao</dc:creator>
  <cp:lastModifiedBy>francia macatingrao</cp:lastModifiedBy>
  <cp:revision>5</cp:revision>
  <dcterms:created xsi:type="dcterms:W3CDTF">2015-12-07T23:52:26Z</dcterms:created>
  <dcterms:modified xsi:type="dcterms:W3CDTF">2015-12-08T00:29:52Z</dcterms:modified>
</cp:coreProperties>
</file>